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D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03"/>
    <p:restoredTop sz="94663"/>
  </p:normalViewPr>
  <p:slideViewPr>
    <p:cSldViewPr snapToGrid="0" snapToObjects="1">
      <p:cViewPr varScale="1">
        <p:scale>
          <a:sx n="115" d="100"/>
          <a:sy n="115" d="100"/>
        </p:scale>
        <p:origin x="56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8CAC9-05AA-E046-B280-C9E4216978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891EB3-1FA7-EA4E-8744-BE2F6CCC18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954FF-9CE2-DE44-9AFF-8B16F66A4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F04A1-C2D3-384A-88A6-D0C6EBF16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ED473-190A-0843-91CA-2EF6652C6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76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6BE23-D9E1-CC4E-83A7-661EC0EC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2390E9-DE29-6140-9C9D-D99F97FE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AFA7F-B591-7B41-BEC2-BCDA73F5A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335DA-DF63-D949-8A54-CA8C8B730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D0010-6C71-C947-8FA4-B67839BFA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8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AAE5CD-3AE0-724E-AEED-082F0164CF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BDC93B-5CF1-214D-8C4C-1D2422CB0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D41F3-1E79-5A48-B688-3DD0E2446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675D2-E595-0440-B5EC-646777BD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B8D98-51E7-9142-AA9F-9494177A0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91C61-9969-B94F-A3CE-95C29104C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B93A2-4A4B-D243-81FF-BF7D67CF3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CE79A-0158-AF44-9635-7A1616A3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63F28-1DCE-F54F-B286-9F69FE4E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EB877-1D8F-0942-9786-BBD825C45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9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2DF8B-3183-1D4B-BD29-EA74D29F4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35137-DE74-DF43-B825-0D3068CEE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29E78-C03F-8D44-AF4C-993CE26EA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513B7-2293-8140-872E-0196E89DA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B0E36-DD7D-E140-B681-D50E48316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1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CFC15-C7E7-5544-AA95-B8E968822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8ED9A-9861-AD4F-B614-8847FF7FD3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E7A2A4-59FE-A649-B154-9D1E1923D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E5463-CED0-974D-8FF4-1E63D8F6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87526-DAAF-1740-B3BA-97BD8D8A9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96982-830E-F643-9C81-527FB556D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65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3538F-E42B-D84D-AC48-07750DA3C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12F372-2A37-2E4B-BB4B-A954FC299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809C1-A1A9-974F-8B39-A7F14FAD1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94C1D7-6BCB-5347-8907-4A8C44000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F59563-4029-634A-B91B-92BF50BF24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F818D2-23F7-6446-B5C2-B421B1D7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042A1F-BE69-E44A-A19E-9BB5DC593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BCAE48-0E89-374F-A572-9F4903915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61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08D9-98C7-7747-B6FA-9241C7A3D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87FF4C-820B-8B4A-942A-72C80B36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A3C0B0-541A-9A47-9726-5C175E62F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A53481-A7C7-364B-9FB4-13FDC327C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97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211F1C-6E41-3A4A-AC5E-9AE6D3DE3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8F386-322D-1F47-8CD1-ED8A17540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AB3630-7953-8C4E-888E-3E25AF4E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29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F1318-F7F6-7F46-AE78-4DAA6C2D7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C3AC2-1D45-DD4C-AC39-0CC230F48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C13FA-5C38-9A4D-9F15-B5AE42BF0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BE37C0-570F-D049-902C-513333F34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B5B4D-A402-F347-9693-FF2F4C805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E549B-1791-AB46-8528-0C9FC2D2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5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BD0F7-33B2-414C-91D0-89D417189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E4CB6-539C-1549-AE16-D01106F3BB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B4FD7E-FEF4-DF4B-B954-25E328174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034E0-B82A-CF42-8E2B-6D88C0F1F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DD6D3-40E0-6748-AF3C-982A208C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670FA-C6DC-AE4C-97C2-7D2A15885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AD3494-C975-F141-98C0-C8F8A0373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0CBBD-7D80-4D41-9211-65F64AB4F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54658-A3BA-ED43-9584-456DF52599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EAAC7-F348-7747-921A-C08EE5D6BB7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D8D9E-16D7-1840-B415-9FB10A95D8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A3EED-71BD-6742-A3FD-3A1FF29D2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1F233-21B9-C74D-A92C-D7343CA7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9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7AA8CD-5344-B525-CB22-05780526D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6"/>
            <a:ext cx="3857625" cy="68559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53A536A-FE3D-DE44-9E57-0510A4EE05B1}"/>
              </a:ext>
            </a:extLst>
          </p:cNvPr>
          <p:cNvSpPr txBox="1"/>
          <p:nvPr/>
        </p:nvSpPr>
        <p:spPr>
          <a:xfrm>
            <a:off x="4939393" y="1502229"/>
            <a:ext cx="5519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&lt;Name of the organization&gt;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C02D2A-1CB9-AB44-A322-F36A8C1C2A1D}"/>
              </a:ext>
            </a:extLst>
          </p:cNvPr>
          <p:cNvSpPr txBox="1"/>
          <p:nvPr/>
        </p:nvSpPr>
        <p:spPr>
          <a:xfrm>
            <a:off x="4939392" y="2773136"/>
            <a:ext cx="55190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&lt;Presenter &gt;</a:t>
            </a:r>
          </a:p>
          <a:p>
            <a:r>
              <a:rPr lang="en-US" dirty="0"/>
              <a:t>&lt;email&gt;</a:t>
            </a:r>
          </a:p>
          <a:p>
            <a:r>
              <a:rPr lang="en-US" dirty="0"/>
              <a:t>&lt;date&gt;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3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IN" dirty="0"/>
              <a:t>Software and/or Hardware </a:t>
            </a:r>
          </a:p>
        </p:txBody>
      </p:sp>
    </p:spTree>
    <p:extLst>
      <p:ext uri="{BB962C8B-B14F-4D97-AF65-F5344CB8AC3E}">
        <p14:creationId xmlns:p14="http://schemas.microsoft.com/office/powerpoint/2010/main" val="406785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How does the platform make sure that data quality is continuously maintain?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618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08F59-2023-DC10-C420-715FD80D5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91" y="2210703"/>
            <a:ext cx="10515600" cy="1325563"/>
          </a:xfrm>
        </p:spPr>
        <p:txBody>
          <a:bodyPr/>
          <a:lstStyle/>
          <a:p>
            <a:pPr algn="ctr"/>
            <a:r>
              <a:rPr lang="en-IN" dirty="0"/>
              <a:t>Operational Readiness</a:t>
            </a:r>
          </a:p>
        </p:txBody>
      </p:sp>
    </p:spTree>
    <p:extLst>
      <p:ext uri="{BB962C8B-B14F-4D97-AF65-F5344CB8AC3E}">
        <p14:creationId xmlns:p14="http://schemas.microsoft.com/office/powerpoint/2010/main" val="108827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How the solution will be </a:t>
            </a:r>
            <a:r>
              <a:rPr lang="en-US" dirty="0" smtClean="0"/>
              <a:t>implemented in Coal Sector?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267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08F59-2023-DC10-C420-715FD80D5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91" y="2210703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Proposed Work Plan and Innovation and differentiator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2466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98"/>
            <a:ext cx="10515600" cy="1325563"/>
          </a:xfrm>
        </p:spPr>
        <p:txBody>
          <a:bodyPr/>
          <a:lstStyle/>
          <a:p>
            <a:r>
              <a:rPr lang="en-US" dirty="0"/>
              <a:t>Given the background would you like to share your innovation and differentiating factors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7847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08F59-2023-DC10-C420-715FD80D5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91" y="2210703"/>
            <a:ext cx="10515600" cy="1325563"/>
          </a:xfrm>
        </p:spPr>
        <p:txBody>
          <a:bodyPr/>
          <a:lstStyle/>
          <a:p>
            <a:pPr algn="ctr"/>
            <a:r>
              <a:rPr lang="en-IN" dirty="0"/>
              <a:t>Conceptualization</a:t>
            </a:r>
          </a:p>
        </p:txBody>
      </p:sp>
    </p:spTree>
    <p:extLst>
      <p:ext uri="{BB962C8B-B14F-4D97-AF65-F5344CB8AC3E}">
        <p14:creationId xmlns:p14="http://schemas.microsoft.com/office/powerpoint/2010/main" val="265509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IN" dirty="0"/>
              <a:t>Proposed Methodology / Approach</a:t>
            </a:r>
          </a:p>
        </p:txBody>
      </p:sp>
    </p:spTree>
    <p:extLst>
      <p:ext uri="{BB962C8B-B14F-4D97-AF65-F5344CB8AC3E}">
        <p14:creationId xmlns:p14="http://schemas.microsoft.com/office/powerpoint/2010/main" val="83684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IN" dirty="0"/>
              <a:t>Scope, objective and generalization</a:t>
            </a:r>
          </a:p>
        </p:txBody>
      </p:sp>
    </p:spTree>
    <p:extLst>
      <p:ext uri="{BB962C8B-B14F-4D97-AF65-F5344CB8AC3E}">
        <p14:creationId xmlns:p14="http://schemas.microsoft.com/office/powerpoint/2010/main" val="313901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98"/>
            <a:ext cx="10515600" cy="1325563"/>
          </a:xfrm>
        </p:spPr>
        <p:txBody>
          <a:bodyPr/>
          <a:lstStyle/>
          <a:p>
            <a:r>
              <a:rPr lang="en-US" dirty="0"/>
              <a:t>Positive impact of the solution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902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87"/>
            <a:ext cx="10515600" cy="1325563"/>
          </a:xfrm>
        </p:spPr>
        <p:txBody>
          <a:bodyPr/>
          <a:lstStyle/>
          <a:p>
            <a:r>
              <a:rPr lang="en-IN" dirty="0"/>
              <a:t>Proposed Deployment Architecture</a:t>
            </a:r>
          </a:p>
        </p:txBody>
      </p:sp>
    </p:spTree>
    <p:extLst>
      <p:ext uri="{BB962C8B-B14F-4D97-AF65-F5344CB8AC3E}">
        <p14:creationId xmlns:p14="http://schemas.microsoft.com/office/powerpoint/2010/main" val="293030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Handling of rare events approach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809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760E-7BEA-BDD6-8361-D82703E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98"/>
            <a:ext cx="10515600" cy="1325563"/>
          </a:xfrm>
        </p:spPr>
        <p:txBody>
          <a:bodyPr/>
          <a:lstStyle/>
          <a:p>
            <a:r>
              <a:rPr lang="en-IN" dirty="0"/>
              <a:t>Suggested hardware for inference? </a:t>
            </a:r>
          </a:p>
        </p:txBody>
      </p:sp>
    </p:spTree>
    <p:extLst>
      <p:ext uri="{BB962C8B-B14F-4D97-AF65-F5344CB8AC3E}">
        <p14:creationId xmlns:p14="http://schemas.microsoft.com/office/powerpoint/2010/main" val="92298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08F59-2023-DC10-C420-715FD80D5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91" y="2210703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Presentation of the Proposed solution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889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</TotalTime>
  <Words>96</Words>
  <Application>Microsoft Office PowerPoint</Application>
  <PresentationFormat>Widescreen</PresentationFormat>
  <Paragraphs>18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Conceptualization</vt:lpstr>
      <vt:lpstr>Proposed Methodology / Approach</vt:lpstr>
      <vt:lpstr>Scope, objective and generalization</vt:lpstr>
      <vt:lpstr>Positive impact of the solution</vt:lpstr>
      <vt:lpstr>Proposed Deployment Architecture</vt:lpstr>
      <vt:lpstr>Handling of rare events approach</vt:lpstr>
      <vt:lpstr>Suggested hardware for inference? </vt:lpstr>
      <vt:lpstr>Presentation of the Proposed solution</vt:lpstr>
      <vt:lpstr>Software and/or Hardware </vt:lpstr>
      <vt:lpstr>How does the platform make sure that data quality is continuously maintain?</vt:lpstr>
      <vt:lpstr>Operational Readiness</vt:lpstr>
      <vt:lpstr>How the solution will be implemented in Coal Sector?</vt:lpstr>
      <vt:lpstr>Proposed Work Plan and Innovation and differentiator</vt:lpstr>
      <vt:lpstr>Given the background would you like to share your innovation and differentiating factors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Nithya Tulasiram</dc:creator>
  <cp:lastModifiedBy>HQ-ICT-RITESH</cp:lastModifiedBy>
  <cp:revision>11</cp:revision>
  <dcterms:created xsi:type="dcterms:W3CDTF">2021-09-28T12:36:04Z</dcterms:created>
  <dcterms:modified xsi:type="dcterms:W3CDTF">2024-03-19T11:26:35Z</dcterms:modified>
</cp:coreProperties>
</file>